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5" r:id="rId4"/>
    <p:sldId id="280" r:id="rId5"/>
    <p:sldId id="281" r:id="rId6"/>
    <p:sldId id="279" r:id="rId7"/>
    <p:sldId id="285" r:id="rId8"/>
    <p:sldId id="286" r:id="rId9"/>
    <p:sldId id="283" r:id="rId10"/>
    <p:sldId id="28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193"/>
    <a:srgbClr val="432B3E"/>
    <a:srgbClr val="976A98"/>
    <a:srgbClr val="D52B1C"/>
    <a:srgbClr val="A31944"/>
    <a:srgbClr val="638CA4"/>
    <a:srgbClr val="14467B"/>
    <a:srgbClr val="E12E30"/>
    <a:srgbClr val="0099D5"/>
    <a:srgbClr val="90A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0"/>
    <p:restoredTop sz="94507"/>
  </p:normalViewPr>
  <p:slideViewPr>
    <p:cSldViewPr snapToGrid="0" snapToObjects="1">
      <p:cViewPr varScale="1">
        <p:scale>
          <a:sx n="148" d="100"/>
          <a:sy n="148" d="100"/>
        </p:scale>
        <p:origin x="1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25/09/22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pic>
        <p:nvPicPr>
          <p:cNvPr id="10" name="Immagine 9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436A7F57-D513-8AB3-3330-48CCC642C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41550" y="2411946"/>
            <a:ext cx="4660900" cy="167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36498A3-5ACF-751E-EA7A-9BB931E46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563" t="-18467" r="1641"/>
          <a:stretch/>
        </p:blipFill>
        <p:spPr>
          <a:xfrm>
            <a:off x="3077155" y="1315031"/>
            <a:ext cx="2989690" cy="2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478D143-A5EC-2EEC-A481-24C7A1168D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56607" y="69721"/>
            <a:ext cx="3222685" cy="2127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11879"/>
            <a:ext cx="9144000" cy="18499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dirty="0"/>
              <a:t>AB-ITALY:</a:t>
            </a:r>
            <a:br>
              <a:rPr lang="it-IT" dirty="0"/>
            </a:br>
            <a:r>
              <a:rPr lang="it-IT" dirty="0"/>
              <a:t>impatto delle interazioni farmacologiche</a:t>
            </a:r>
            <a:br>
              <a:rPr lang="it-IT" dirty="0"/>
            </a:br>
            <a:r>
              <a:rPr lang="it-IT" dirty="0"/>
              <a:t>sul trattamento con abemaciclib</a:t>
            </a:r>
            <a:br>
              <a:rPr lang="it-IT" dirty="0"/>
            </a:br>
            <a:r>
              <a:rPr lang="it-IT" dirty="0"/>
              <a:t>in un’esperienza italiana </a:t>
            </a:r>
            <a:r>
              <a:rPr lang="it-IT" i="1" dirty="0" err="1"/>
              <a:t>real</a:t>
            </a:r>
            <a:r>
              <a:rPr lang="it-IT" i="1" dirty="0"/>
              <a:t>-world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Presentato da: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Andrea Botticelli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*, et al.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*Dipartimento di Radiologia, Oncologia e Patologia umana, Università Sapienza di Roma, Roma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173518" cy="3348062"/>
          </a:xfrm>
        </p:spPr>
        <p:txBody>
          <a:bodyPr>
            <a:norm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Drug-PIN® è un sistema intelligente che è stato sviluppato per supportare i clinici nella scelta della strategia terapeutica più efficace e sicura ed è basato sulla valutazione simultanea dei dati demografici, biochimici e genetici del paziente, nonché del rischio di interazioni tra i farmaci che ne compongono la terapia.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Gli Autori di questo studio retrospettivo-prospettico hanno sfruttato le potenzialità di Drug-PIN® per calcolare il punteggio Drug-PIN e il livello Drug-PIN (verde, giallo, giallo scuro, arancione e rosso) di 173 pazienti con carcinoma mammario metastatico (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mBC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HR+/HER2- avviate a terapia con abemaciclib presso 12 ospedali italiani di riferimento e analizzare la possibile correlazione di tali indici on gli esiti di sopravvivenza libera da progressione (PFS) e la tossicità del trattamento.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173518" cy="3348062"/>
          </a:xfrm>
        </p:spPr>
        <p:txBody>
          <a:bodyPr>
            <a:norm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risultati dell’analisi suggeriscono che l’uso concomitante di più farmaci si traduce in un aumento della tossicità in pazienti con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mBC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sottoposte a terapia con abemaciclib.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Inoltre, valori elevati di punteggio Drug-PIN e il livello Drug-PIN sono stati associati a un peggioramento statisticamente significativo della PFS, con percentuali a 1 anno dell’83 vs 59% (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0,015) per punteggi Drug-PIN &lt;12 vs ≥12 e del 78 vs 56% (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0,039) per livello Drug-PIN variabile da giallo scuro a rosso.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46014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5210"/>
            <a:ext cx="8140446" cy="357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Cosa c’è di noto su questo argomento?</a:t>
            </a:r>
            <a:endParaRPr lang="it-IT" dirty="0"/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Abemaciclib ha dimostrato un beneficio clinico in donne affette da carcinoma mammario metastatico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mBC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HR+/HER2-.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interazioni farmacologiche (DDI) possono causare una riduzione dell’efficacia del trattamento o un aumento della sua tossicità.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Drug-PIN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Personalized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Interactions Network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è uno strumento che riconosce il ruolo cruciale di multiple interazioni tra farmaci attivi e/o profarmaci, integrando nella valutazione i dati biochimici e demografici del paziente.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Questo studio retrospettivo-prospettico si è proposto di valutare gli esiti, le tossicità e le DDI di abemaciclib in associazione a terapia ormonale in un contesto del mondo reale.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423910" cy="35136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 è stato condotto questo studio?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 studio ha coinvolto pazienti con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mBC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HR+/HER2- avviate a terapia con abemaciclib presso 12 ospedali italiani di riferimento.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 i criteri di inclusione vi era la disponibilità di dati clinici relativi a comorbilità, farmaci concomitanti ed esiti.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Drug-PIN® è stato utilizzato per definire il punteggio Drug-PIN e il livello Drug-PIN (verde, giallo, giallo scuro, arancione e rosso) per ciascuna paziente.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Sono state condotte analisi univariate e multivariate per identificare possibili predittori precoci degli esiti di sopravvivenza libera da progressione (PFS), tossicità o miglior risposta (BR).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86167" cy="355939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Cosa aggiunge questo studio?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 stato incluso un totale di 173 pazienti.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92 e 81 pazienti hanno ricevuto abemaciclib in associazione a fulvestrant o a inibitori delle aromatasi, rispettivamente.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tasso di risposta complessiva (ORR) è risultato pari al 62,8%.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PFS mediana è stata di 28,8 mesi.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tossicità più comuni sono state diarrea, astenia e neutropenia, osservate nel 63, 49 e 49% delle pazienti, rispettivamente.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272290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86167" cy="355939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Cosa aggiunge questo studio?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punteggio Drug-PIN mediano è risultato pari a 3,25 (range 0-114,8) e 150, 6, 8, 6 e 3 pazienti sono state assegnate al livello verde, giallo, giallo scuro, arancione e rosso, rispettivamente.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Nell’analisi univariata, il numero di farmaci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0,003), la miglior risposta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&lt;0,0001), valori elevati di punteggio Drug-PIN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0,015) e il livello Drug-PIN (da giallo scuro a rosso,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0,039) sono stati associati a un peggioramento della PFS.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Dopo correzione per le variabili significative identificate nell’analisi univariata, solo le associazioni tra BR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&lt;0,0001), livello Drug-PIN (da giallo scuro a rosso,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0,007) e peggioramento della PFS sono state confermate all’analisi multivariata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&lt;0,0001).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351086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 è l’impatto di questo studio sulla pratica clinica?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 studio presentato suggerisce che l’uso concomitante di più farmaci è associato a un aumento della tossicità in pazienti con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mBC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trattate con abemaciclib.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 stata inoltre dimostrata un’associazione statisticamente significativa tra peggioramento della PFS e presenza di un punteggio Drug-PIN elevato.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789</Words>
  <Application>Microsoft Macintosh PowerPoint</Application>
  <PresentationFormat>Presentazione su schermo (16:9)</PresentationFormat>
  <Paragraphs>38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RISULTATI</vt:lpstr>
      <vt:lpstr>RISULTATI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Giorgio Mantovani</cp:lastModifiedBy>
  <cp:revision>241</cp:revision>
  <dcterms:created xsi:type="dcterms:W3CDTF">2019-04-12T11:26:00Z</dcterms:created>
  <dcterms:modified xsi:type="dcterms:W3CDTF">2022-09-25T15:22:12Z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